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299" r:id="rId26"/>
    <p:sldId id="301" r:id="rId27"/>
    <p:sldId id="302" r:id="rId28"/>
    <p:sldId id="324" r:id="rId29"/>
    <p:sldId id="303" r:id="rId30"/>
    <p:sldId id="304" r:id="rId31"/>
    <p:sldId id="305" r:id="rId32"/>
    <p:sldId id="306" r:id="rId33"/>
    <p:sldId id="307" r:id="rId34"/>
    <p:sldId id="30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D0D"/>
    <a:srgbClr val="212121"/>
    <a:srgbClr val="818181"/>
    <a:srgbClr val="FFFFFF"/>
    <a:srgbClr val="C5C5C5"/>
    <a:srgbClr val="43C072"/>
    <a:srgbClr val="363E49"/>
    <a:srgbClr val="94989D"/>
    <a:srgbClr val="869D8F"/>
    <a:srgbClr val="319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7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2.pn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eb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5222"/>
              </p:ext>
            </p:extLst>
          </p:nvPr>
        </p:nvGraphicFramePr>
        <p:xfrm>
          <a:off x="1632224" y="1397340"/>
          <a:ext cx="8991560" cy="50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2224" y="1397340"/>
                        <a:ext cx="8991560" cy="50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6687D-831C-4B73-B785-F2673D66B3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1764691"/>
            <a:ext cx="11062823" cy="4097243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6" y="1341868"/>
            <a:ext cx="9052892" cy="51301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3AB7EC-996F-4791-A183-40945698AC07}"/>
              </a:ext>
            </a:extLst>
          </p:cNvPr>
          <p:cNvSpPr txBox="1"/>
          <p:nvPr/>
        </p:nvSpPr>
        <p:spPr>
          <a:xfrm>
            <a:off x="1648790" y="4900554"/>
            <a:ext cx="15615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Integração via Slack</a:t>
            </a:r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DE4C2E1-FF72-4202-93C9-0ACDB0A49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7" y="1347865"/>
            <a:ext cx="10242985" cy="52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" y="2363336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ao ar livre, tijolo, edifício, mulher&#10;&#10;Descrição gerada automaticamente">
            <a:extLst>
              <a:ext uri="{FF2B5EF4-FFF2-40B4-BE49-F238E27FC236}">
                <a16:creationId xmlns:a16="http://schemas.microsoft.com/office/drawing/2014/main" id="{A0BC8E27-8663-4D71-BB8E-B65444A0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32" y="2354312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m 18" descr="Uma imagem contendo pessoa, homem, comendo, edifício&#10;&#10;Descrição gerada automaticamente">
            <a:extLst>
              <a:ext uri="{FF2B5EF4-FFF2-40B4-BE49-F238E27FC236}">
                <a16:creationId xmlns:a16="http://schemas.microsoft.com/office/drawing/2014/main" id="{E8AAF339-207D-49A6-9C69-F4B7BA990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6" y="2427515"/>
            <a:ext cx="1739488" cy="17394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40" y="2416658"/>
            <a:ext cx="1754924" cy="17549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27976" y="2381608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pic>
        <p:nvPicPr>
          <p:cNvPr id="14" name="Imagem 1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45" y="1293774"/>
            <a:ext cx="8267346" cy="515926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Help Desk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89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E5C88F-8275-40FC-A391-9FA6BC23F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5478" y="1531211"/>
            <a:ext cx="1704844" cy="1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86324" y="96462"/>
            <a:ext cx="5659293" cy="1277475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PROCESSO DE ATENDIMENTO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FAB064-50A7-4BAC-BC56-7F26E1040EE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8" y="957471"/>
            <a:ext cx="5118147" cy="313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FD003BA-F021-4C47-AE91-26F0045A9B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94" y="957470"/>
            <a:ext cx="5102614" cy="313593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C239EB-ECB7-42BB-87F4-D1B4890A30D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8" y="4106205"/>
            <a:ext cx="8738160" cy="25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6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0" y="319487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Aplicação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25687" y="4146560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46E4278-4C79-44E8-93C2-47DD61609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711" y="1635406"/>
            <a:ext cx="1618577" cy="16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018874" y="1445814"/>
            <a:ext cx="2782956" cy="167845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DD2807-80E0-4306-A60E-06A39E52B869}"/>
              </a:ext>
            </a:extLst>
          </p:cNvPr>
          <p:cNvSpPr/>
          <p:nvPr/>
        </p:nvSpPr>
        <p:spPr>
          <a:xfrm>
            <a:off x="8095080" y="2383750"/>
            <a:ext cx="2309196" cy="1608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3117760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797595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033019" y="5007527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7576926" y="5916998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104910" y="702950"/>
            <a:ext cx="748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 </a:t>
            </a:r>
            <a:r>
              <a:rPr lang="pt-BR" sz="3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endParaRPr lang="pt-BR" sz="3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91EBF2-E070-4DF3-AAEF-F2E9A8B8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70" y="1829385"/>
            <a:ext cx="9370979" cy="1817435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BE5E789-D804-4094-BB42-776121DF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1" y="3997822"/>
            <a:ext cx="10616119" cy="20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560" y="2087217"/>
            <a:ext cx="1232880" cy="1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23849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PERSONA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9D96E9-9F69-4B30-8EC4-283D95D48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43" y="1431236"/>
            <a:ext cx="1197003" cy="157557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22109" y="3055876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12635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6199" y="232513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6199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4554" y="1258592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22343" y="1258592"/>
            <a:ext cx="42907" cy="4753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4554" y="3635569"/>
            <a:ext cx="83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235</Words>
  <Application>Microsoft Office PowerPoint</Application>
  <PresentationFormat>Widescreen</PresentationFormat>
  <Paragraphs>109</Paragraphs>
  <Slides>34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38</cp:revision>
  <dcterms:created xsi:type="dcterms:W3CDTF">2019-12-01T03:43:05Z</dcterms:created>
  <dcterms:modified xsi:type="dcterms:W3CDTF">2019-12-04T00:16:12Z</dcterms:modified>
</cp:coreProperties>
</file>